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12575C-DA22-4C2B-B70B-4CE000668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900" y="1210518"/>
            <a:ext cx="5227482" cy="329039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F9A6001-5D35-4996-9335-691AC9D5BE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041" y="4733082"/>
            <a:ext cx="7315200" cy="9144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2023 Quarterly Financial Charts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Q3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34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1CE2C3-AA69-4DA7-B6B3-6A072155B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098" y="390833"/>
            <a:ext cx="9163502" cy="60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42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2DA70A-D3FB-4A10-9E41-64A0FFBB0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750" y="79516"/>
            <a:ext cx="5229550" cy="669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1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CC5B52-781B-42E7-84FF-48FDA5069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443704"/>
            <a:ext cx="8978900" cy="618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6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BA4E2E-8C13-45AB-BCF1-5011DAEBD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999" y="536654"/>
            <a:ext cx="8325115" cy="578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3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0EED67-505F-4C63-8997-DAD5F4833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499" y="370362"/>
            <a:ext cx="8919535" cy="61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4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041934-77F5-4D52-8384-73F8DD666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398" y="442027"/>
            <a:ext cx="8693602" cy="597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33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4879EC-C332-49D3-B6EC-6606CAEEA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878" y="429646"/>
            <a:ext cx="9420323" cy="578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0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B8C0AF-7C66-4AA1-89A4-6D963E4E9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900" y="506124"/>
            <a:ext cx="9526409" cy="584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42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688A2E-E92B-4217-82F1-E12F37799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325" y="514297"/>
            <a:ext cx="9314375" cy="58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19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881468-2843-4157-9AAB-493934414D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574" y="48893"/>
            <a:ext cx="6174426" cy="676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5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A1ABCE-D43C-46EB-ADB6-487E4077A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498" y="224621"/>
            <a:ext cx="5518602" cy="66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16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19</TotalTime>
  <Words>5</Words>
  <Application>Microsoft Office PowerPoint</Application>
  <PresentationFormat>Widescreen</PresentationFormat>
  <Paragraphs>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Corbel</vt:lpstr>
      <vt:lpstr>Wingdings 2</vt:lpstr>
      <vt:lpstr>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Lough, Kristin</dc:creator>
  <cp:lastModifiedBy>Lough, Kristin</cp:lastModifiedBy>
  <cp:revision>3</cp:revision>
  <dcterms:created xsi:type="dcterms:W3CDTF">2023-11-13T17:10:47Z</dcterms:created>
  <dcterms:modified xsi:type="dcterms:W3CDTF">2023-11-28T15:06:55Z</dcterms:modified>
</cp:coreProperties>
</file>